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57" r:id="rId5"/>
    <p:sldId id="261" r:id="rId6"/>
    <p:sldId id="262" r:id="rId7"/>
    <p:sldId id="260" r:id="rId8"/>
    <p:sldId id="259" r:id="rId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32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EFE9C-F447-41CA-B529-7702CFBF5DFB}" type="datetimeFigureOut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4FC1-22C5-4847-8A05-CE44C66B61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700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EFE9C-F447-41CA-B529-7702CFBF5DFB}" type="datetimeFigureOut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4FC1-22C5-4847-8A05-CE44C66B61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713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EFE9C-F447-41CA-B529-7702CFBF5DFB}" type="datetimeFigureOut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4FC1-22C5-4847-8A05-CE44C66B61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64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EFE9C-F447-41CA-B529-7702CFBF5DFB}" type="datetimeFigureOut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4FC1-22C5-4847-8A05-CE44C66B61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3485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EFE9C-F447-41CA-B529-7702CFBF5DFB}" type="datetimeFigureOut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4FC1-22C5-4847-8A05-CE44C66B61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88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EFE9C-F447-41CA-B529-7702CFBF5DFB}" type="datetimeFigureOut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4FC1-22C5-4847-8A05-CE44C66B61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637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EFE9C-F447-41CA-B529-7702CFBF5DFB}" type="datetimeFigureOut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4FC1-22C5-4847-8A05-CE44C66B61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097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EFE9C-F447-41CA-B529-7702CFBF5DFB}" type="datetimeFigureOut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4FC1-22C5-4847-8A05-CE44C66B61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1378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EFE9C-F447-41CA-B529-7702CFBF5DFB}" type="datetimeFigureOut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4FC1-22C5-4847-8A05-CE44C66B61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7424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EFE9C-F447-41CA-B529-7702CFBF5DFB}" type="datetimeFigureOut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4FC1-22C5-4847-8A05-CE44C66B61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8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EFE9C-F447-41CA-B529-7702CFBF5DFB}" type="datetimeFigureOut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4FC1-22C5-4847-8A05-CE44C66B61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722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EFE9C-F447-41CA-B529-7702CFBF5DFB}" type="datetimeFigureOut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44FC1-22C5-4847-8A05-CE44C66B61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101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628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1931" y="-1062553"/>
            <a:ext cx="6840140" cy="914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590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24855" y="-1205945"/>
            <a:ext cx="6948899" cy="928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026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057275"/>
            <a:ext cx="9124950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9638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474" y="1412776"/>
            <a:ext cx="9963066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554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7161" y="1484784"/>
            <a:ext cx="10220991" cy="517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0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 user</a:t>
            </a:r>
            <a:r>
              <a:rPr lang="zh-TW" altLang="en-US" dirty="0" smtClean="0"/>
              <a:t>驗證想法，只提出和數據相關的問題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節省工程師想如何打槍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時間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101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" y="1124744"/>
            <a:ext cx="9047201" cy="5472608"/>
          </a:xfrm>
        </p:spPr>
      </p:pic>
    </p:spTree>
    <p:extLst>
      <p:ext uri="{BB962C8B-B14F-4D97-AF65-F5344CB8AC3E}">
        <p14:creationId xmlns:p14="http://schemas.microsoft.com/office/powerpoint/2010/main" val="53098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22</Words>
  <Application>Microsoft Office PowerPoint</Application>
  <PresentationFormat>如螢幕大小 (4:3)</PresentationFormat>
  <Paragraphs>2</Paragraphs>
  <Slides>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9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6</cp:revision>
  <dcterms:created xsi:type="dcterms:W3CDTF">2020-10-23T05:53:15Z</dcterms:created>
  <dcterms:modified xsi:type="dcterms:W3CDTF">2020-10-26T15:13:51Z</dcterms:modified>
</cp:coreProperties>
</file>